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3 octobre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55216" y="125866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1460" y="2191655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past events and actions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7744" y="4032842"/>
            <a:ext cx="86331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Conjugate verbs that use </a:t>
            </a:r>
            <a:r>
              <a:rPr lang="en-US" sz="2400" dirty="0" err="1" smtClean="0">
                <a:latin typeface="Kristen ITC" pitchFamily="66" charset="0"/>
              </a:rPr>
              <a:t>être</a:t>
            </a:r>
            <a:r>
              <a:rPr lang="en-US" sz="2400" dirty="0" smtClean="0">
                <a:latin typeface="Kristen ITC" pitchFamily="66" charset="0"/>
              </a:rPr>
              <a:t> in the passé </a:t>
            </a:r>
            <a:r>
              <a:rPr lang="en-US" sz="2400" dirty="0" err="1" smtClean="0">
                <a:latin typeface="Kristen ITC" pitchFamily="66" charset="0"/>
              </a:rPr>
              <a:t>composé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7746" y="5836760"/>
            <a:ext cx="86331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Conjugate irregular </a:t>
            </a:r>
            <a:r>
              <a:rPr lang="en-US" sz="2400" dirty="0" err="1" smtClean="0">
                <a:latin typeface="Kristen ITC" pitchFamily="66" charset="0"/>
              </a:rPr>
              <a:t>avoir</a:t>
            </a:r>
            <a:r>
              <a:rPr lang="en-US" sz="2400" dirty="0" smtClean="0">
                <a:latin typeface="Kristen ITC" pitchFamily="66" charset="0"/>
              </a:rPr>
              <a:t> verbs in the passé </a:t>
            </a:r>
            <a:r>
              <a:rPr lang="en-US" sz="2400" dirty="0" err="1" smtClean="0">
                <a:latin typeface="Kristen ITC" pitchFamily="66" charset="0"/>
              </a:rPr>
              <a:t>composé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6858" y="4921406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questions in the past tense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7744" y="3178670"/>
            <a:ext cx="86331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Talk about what happened in </a:t>
            </a:r>
            <a:r>
              <a:rPr lang="en-US" sz="2400" smtClean="0">
                <a:latin typeface="Kristen ITC" pitchFamily="66" charset="0"/>
              </a:rPr>
              <a:t>a story</a:t>
            </a:r>
            <a:endParaRPr lang="en-US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</TotalTime>
  <Words>50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102</cp:revision>
  <dcterms:created xsi:type="dcterms:W3CDTF">2011-09-14T23:22:57Z</dcterms:created>
  <dcterms:modified xsi:type="dcterms:W3CDTF">2013-10-02T12:10:16Z</dcterms:modified>
</cp:coreProperties>
</file>